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8288000" cy="27432000"/>
  <p:notesSz cx="6858000" cy="91170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52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5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5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5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5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52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52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52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52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640">
          <p15:clr>
            <a:srgbClr val="A4A3A4"/>
          </p15:clr>
        </p15:guide>
        <p15:guide id="2" pos="57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ime Castillo Jorge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02" autoAdjust="0"/>
    <p:restoredTop sz="94590" autoAdjust="0"/>
  </p:normalViewPr>
  <p:slideViewPr>
    <p:cSldViewPr>
      <p:cViewPr varScale="1">
        <p:scale>
          <a:sx n="20" d="100"/>
          <a:sy n="20" d="100"/>
        </p:scale>
        <p:origin x="1672" y="248"/>
      </p:cViewPr>
      <p:guideLst>
        <p:guide orient="horz" pos="86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tiff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8521700"/>
            <a:ext cx="15544800" cy="58801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5544800"/>
            <a:ext cx="12801600" cy="7010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691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98550"/>
            <a:ext cx="16459200" cy="4572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400800"/>
            <a:ext cx="16459200" cy="18103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32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58800" y="1098550"/>
            <a:ext cx="4114800" cy="234061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1098550"/>
            <a:ext cx="12192000" cy="234061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788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98550"/>
            <a:ext cx="16459200" cy="4572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6400800"/>
            <a:ext cx="16459200" cy="18103850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121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25" y="17627600"/>
            <a:ext cx="15544800" cy="544830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625" y="11626850"/>
            <a:ext cx="15544800" cy="6000750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5631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98550"/>
            <a:ext cx="16459200" cy="4572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6400800"/>
            <a:ext cx="8153400" cy="18103850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0200" y="6400800"/>
            <a:ext cx="8153400" cy="18103850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04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98550"/>
            <a:ext cx="16459200" cy="4572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6140450"/>
            <a:ext cx="8080375" cy="2559050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8699500"/>
            <a:ext cx="8080375" cy="158051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90050" y="6140450"/>
            <a:ext cx="8083550" cy="2559050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90050" y="8699500"/>
            <a:ext cx="8083550" cy="15805150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139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98550"/>
            <a:ext cx="16459200" cy="4572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16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2563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92200"/>
            <a:ext cx="6016625" cy="464820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0100" y="1092200"/>
            <a:ext cx="10223500" cy="23412450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740400"/>
            <a:ext cx="6016625" cy="187642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6195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575" y="19202400"/>
            <a:ext cx="10972800" cy="22669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84575" y="2451100"/>
            <a:ext cx="10972800" cy="16459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4575" y="21469350"/>
            <a:ext cx="10972800" cy="32194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2380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611438" rtl="0" fontAlgn="base">
        <a:spcBef>
          <a:spcPct val="0"/>
        </a:spcBef>
        <a:spcAft>
          <a:spcPct val="0"/>
        </a:spcAft>
        <a:defRPr sz="12500">
          <a:solidFill>
            <a:schemeClr val="tx2"/>
          </a:solidFill>
          <a:latin typeface="+mj-lt"/>
          <a:ea typeface="+mj-ea"/>
          <a:cs typeface="+mj-cs"/>
        </a:defRPr>
      </a:lvl1pPr>
      <a:lvl2pPr algn="ctr" defTabSz="2611438" rtl="0" fontAlgn="base">
        <a:spcBef>
          <a:spcPct val="0"/>
        </a:spcBef>
        <a:spcAft>
          <a:spcPct val="0"/>
        </a:spcAft>
        <a:defRPr sz="12500">
          <a:solidFill>
            <a:schemeClr val="tx2"/>
          </a:solidFill>
          <a:latin typeface="Arial" charset="0"/>
          <a:ea typeface="ＭＳ Ｐゴシック" charset="0"/>
        </a:defRPr>
      </a:lvl2pPr>
      <a:lvl3pPr algn="ctr" defTabSz="2611438" rtl="0" fontAlgn="base">
        <a:spcBef>
          <a:spcPct val="0"/>
        </a:spcBef>
        <a:spcAft>
          <a:spcPct val="0"/>
        </a:spcAft>
        <a:defRPr sz="12500">
          <a:solidFill>
            <a:schemeClr val="tx2"/>
          </a:solidFill>
          <a:latin typeface="Arial" charset="0"/>
          <a:ea typeface="ＭＳ Ｐゴシック" charset="0"/>
        </a:defRPr>
      </a:lvl3pPr>
      <a:lvl4pPr algn="ctr" defTabSz="2611438" rtl="0" fontAlgn="base">
        <a:spcBef>
          <a:spcPct val="0"/>
        </a:spcBef>
        <a:spcAft>
          <a:spcPct val="0"/>
        </a:spcAft>
        <a:defRPr sz="12500">
          <a:solidFill>
            <a:schemeClr val="tx2"/>
          </a:solidFill>
          <a:latin typeface="Arial" charset="0"/>
          <a:ea typeface="ＭＳ Ｐゴシック" charset="0"/>
        </a:defRPr>
      </a:lvl4pPr>
      <a:lvl5pPr algn="ctr" defTabSz="2611438" rtl="0" fontAlgn="base">
        <a:spcBef>
          <a:spcPct val="0"/>
        </a:spcBef>
        <a:spcAft>
          <a:spcPct val="0"/>
        </a:spcAft>
        <a:defRPr sz="12500">
          <a:solidFill>
            <a:schemeClr val="tx2"/>
          </a:solidFill>
          <a:latin typeface="Arial" charset="0"/>
          <a:ea typeface="ＭＳ Ｐゴシック" charset="0"/>
        </a:defRPr>
      </a:lvl5pPr>
      <a:lvl6pPr marL="457200" algn="ctr" defTabSz="2611438" rtl="0" fontAlgn="base">
        <a:spcBef>
          <a:spcPct val="0"/>
        </a:spcBef>
        <a:spcAft>
          <a:spcPct val="0"/>
        </a:spcAft>
        <a:defRPr sz="12500">
          <a:solidFill>
            <a:schemeClr val="tx2"/>
          </a:solidFill>
          <a:latin typeface="Arial" charset="0"/>
          <a:ea typeface="ＭＳ Ｐゴシック" charset="0"/>
        </a:defRPr>
      </a:lvl6pPr>
      <a:lvl7pPr marL="914400" algn="ctr" defTabSz="2611438" rtl="0" fontAlgn="base">
        <a:spcBef>
          <a:spcPct val="0"/>
        </a:spcBef>
        <a:spcAft>
          <a:spcPct val="0"/>
        </a:spcAft>
        <a:defRPr sz="12500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ctr" defTabSz="2611438" rtl="0" fontAlgn="base">
        <a:spcBef>
          <a:spcPct val="0"/>
        </a:spcBef>
        <a:spcAft>
          <a:spcPct val="0"/>
        </a:spcAft>
        <a:defRPr sz="12500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ctr" defTabSz="2611438" rtl="0" fontAlgn="base">
        <a:spcBef>
          <a:spcPct val="0"/>
        </a:spcBef>
        <a:spcAft>
          <a:spcPct val="0"/>
        </a:spcAft>
        <a:defRPr sz="125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979488" indent="-979488" algn="l" defTabSz="2611438" rtl="0" fontAlgn="base">
        <a:spcBef>
          <a:spcPct val="20000"/>
        </a:spcBef>
        <a:spcAft>
          <a:spcPct val="0"/>
        </a:spcAft>
        <a:buChar char="•"/>
        <a:defRPr sz="9200">
          <a:solidFill>
            <a:schemeClr val="tx1"/>
          </a:solidFill>
          <a:latin typeface="+mn-lt"/>
          <a:ea typeface="+mn-ea"/>
          <a:cs typeface="+mn-cs"/>
        </a:defRPr>
      </a:lvl1pPr>
      <a:lvl2pPr marL="2122488" indent="-815975" algn="l" defTabSz="2611438" rtl="0" fontAlgn="base">
        <a:spcBef>
          <a:spcPct val="20000"/>
        </a:spcBef>
        <a:spcAft>
          <a:spcPct val="0"/>
        </a:spcAft>
        <a:buChar char="–"/>
        <a:defRPr sz="8000">
          <a:solidFill>
            <a:schemeClr val="tx1"/>
          </a:solidFill>
          <a:latin typeface="+mn-lt"/>
          <a:ea typeface="+mn-ea"/>
        </a:defRPr>
      </a:lvl2pPr>
      <a:lvl3pPr marL="3265488" indent="-654050" algn="l" defTabSz="2611438" rtl="0" fontAlgn="base">
        <a:spcBef>
          <a:spcPct val="20000"/>
        </a:spcBef>
        <a:spcAft>
          <a:spcPct val="0"/>
        </a:spcAft>
        <a:buChar char="•"/>
        <a:defRPr sz="6800">
          <a:solidFill>
            <a:schemeClr val="tx1"/>
          </a:solidFill>
          <a:latin typeface="+mn-lt"/>
          <a:ea typeface="+mn-ea"/>
        </a:defRPr>
      </a:lvl3pPr>
      <a:lvl4pPr marL="4572000" indent="-654050" algn="l" defTabSz="2611438" rtl="0" fontAlgn="base">
        <a:spcBef>
          <a:spcPct val="20000"/>
        </a:spcBef>
        <a:spcAft>
          <a:spcPct val="0"/>
        </a:spcAft>
        <a:buChar char="–"/>
        <a:defRPr sz="5700">
          <a:solidFill>
            <a:schemeClr val="tx1"/>
          </a:solidFill>
          <a:latin typeface="+mn-lt"/>
          <a:ea typeface="+mn-ea"/>
        </a:defRPr>
      </a:lvl4pPr>
      <a:lvl5pPr marL="5878513" indent="-652463" algn="l" defTabSz="2611438" rtl="0" fontAlgn="base">
        <a:spcBef>
          <a:spcPct val="20000"/>
        </a:spcBef>
        <a:spcAft>
          <a:spcPct val="0"/>
        </a:spcAft>
        <a:buChar char="»"/>
        <a:defRPr sz="5700">
          <a:solidFill>
            <a:schemeClr val="tx1"/>
          </a:solidFill>
          <a:latin typeface="+mn-lt"/>
          <a:ea typeface="+mn-ea"/>
        </a:defRPr>
      </a:lvl5pPr>
      <a:lvl6pPr marL="6335713" indent="-652463" algn="l" defTabSz="2611438" rtl="0" fontAlgn="base">
        <a:spcBef>
          <a:spcPct val="20000"/>
        </a:spcBef>
        <a:spcAft>
          <a:spcPct val="0"/>
        </a:spcAft>
        <a:buChar char="»"/>
        <a:defRPr sz="5700">
          <a:solidFill>
            <a:schemeClr val="tx1"/>
          </a:solidFill>
          <a:latin typeface="+mn-lt"/>
          <a:ea typeface="+mn-ea"/>
        </a:defRPr>
      </a:lvl6pPr>
      <a:lvl7pPr marL="6792913" indent="-652463" algn="l" defTabSz="2611438" rtl="0" fontAlgn="base">
        <a:spcBef>
          <a:spcPct val="20000"/>
        </a:spcBef>
        <a:spcAft>
          <a:spcPct val="0"/>
        </a:spcAft>
        <a:buChar char="»"/>
        <a:defRPr sz="5700">
          <a:solidFill>
            <a:schemeClr val="tx1"/>
          </a:solidFill>
          <a:latin typeface="+mn-lt"/>
          <a:ea typeface="+mn-ea"/>
        </a:defRPr>
      </a:lvl7pPr>
      <a:lvl8pPr marL="7250113" indent="-652463" algn="l" defTabSz="2611438" rtl="0" fontAlgn="base">
        <a:spcBef>
          <a:spcPct val="20000"/>
        </a:spcBef>
        <a:spcAft>
          <a:spcPct val="0"/>
        </a:spcAft>
        <a:buChar char="»"/>
        <a:defRPr sz="5700">
          <a:solidFill>
            <a:schemeClr val="tx1"/>
          </a:solidFill>
          <a:latin typeface="+mn-lt"/>
          <a:ea typeface="+mn-ea"/>
        </a:defRPr>
      </a:lvl8pPr>
      <a:lvl9pPr marL="7707313" indent="-652463" algn="l" defTabSz="2611438" rtl="0" fontAlgn="base">
        <a:spcBef>
          <a:spcPct val="20000"/>
        </a:spcBef>
        <a:spcAft>
          <a:spcPct val="0"/>
        </a:spcAft>
        <a:buChar char="»"/>
        <a:defRPr sz="57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goo.gl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0" y="8868519"/>
            <a:ext cx="11582400" cy="1037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All posters should contain: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Your team name/number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Sponsor/Customer acknowledgements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QR Code to link to your team’s EDGE site (for example, use the generator at </a:t>
            </a:r>
            <a:r>
              <a:rPr lang="en-US" dirty="0">
                <a:hlinkClick r:id="rId2"/>
              </a:rPr>
              <a:t>http://goo.gl</a:t>
            </a:r>
            <a:r>
              <a:rPr lang="en-US" dirty="0"/>
              <a:t>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Easy-to-read text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Plenty of photos/schematics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Performance vs </a:t>
            </a:r>
            <a:r>
              <a:rPr lang="en-US" dirty="0" smtClean="0"/>
              <a:t>Requirements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smtClean="0"/>
              <a:t>Include appropriate logos: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en-US" sz="4400" dirty="0" smtClean="0"/>
              <a:t>MSD, RIT, </a:t>
            </a:r>
            <a:r>
              <a:rPr lang="en-US" sz="4400" dirty="0" smtClean="0"/>
              <a:t>Sponsor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en-US" sz="4400" dirty="0" smtClean="0"/>
              <a:t>Optiona</a:t>
            </a:r>
            <a:r>
              <a:rPr lang="en-US" sz="4400" dirty="0" smtClean="0"/>
              <a:t>l: ImagineRIT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0286" y="25198751"/>
            <a:ext cx="2743200" cy="16581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25052637"/>
            <a:ext cx="2514600" cy="18042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800" y="24940707"/>
            <a:ext cx="2590800" cy="19161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25374600"/>
            <a:ext cx="2830286" cy="10141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2611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261143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</TotalTime>
  <Words>51</Words>
  <Application>Microsoft Macintosh PowerPoint</Application>
  <PresentationFormat>Custom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ＭＳ Ｐゴシック</vt:lpstr>
      <vt:lpstr>Arial</vt:lpstr>
      <vt:lpstr>Default Design</vt:lpstr>
      <vt:lpstr>PowerPoint Presentation</vt:lpstr>
    </vt:vector>
  </TitlesOfParts>
  <Company> personal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Jaime Castillo Jorge</dc:creator>
  <cp:lastModifiedBy>Microsoft Office User</cp:lastModifiedBy>
  <cp:revision>42</cp:revision>
  <dcterms:created xsi:type="dcterms:W3CDTF">2003-11-07T20:15:11Z</dcterms:created>
  <dcterms:modified xsi:type="dcterms:W3CDTF">2017-06-12T19:33:20Z</dcterms:modified>
</cp:coreProperties>
</file>

<file path=docProps/thumbnail.jpeg>
</file>